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4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Relationship Id="rId11" Type="http://schemas.openxmlformats.org/officeDocument/2006/relationships/image" Target="../media/image187.png"/><Relationship Id="rId12" Type="http://schemas.openxmlformats.org/officeDocument/2006/relationships/image" Target="../media/image188.png"/><Relationship Id="rId13" Type="http://schemas.openxmlformats.org/officeDocument/2006/relationships/image" Target="../media/image189.png"/><Relationship Id="rId14" Type="http://schemas.openxmlformats.org/officeDocument/2006/relationships/image" Target="../media/image190.png"/><Relationship Id="rId15" Type="http://schemas.openxmlformats.org/officeDocument/2006/relationships/image" Target="../media/image191.png"/><Relationship Id="rId16" Type="http://schemas.openxmlformats.org/officeDocument/2006/relationships/image" Target="../media/image192.png"/><Relationship Id="rId17" Type="http://schemas.openxmlformats.org/officeDocument/2006/relationships/image" Target="../media/image193.png"/><Relationship Id="rId18" Type="http://schemas.openxmlformats.org/officeDocument/2006/relationships/image" Target="../media/image194.png"/><Relationship Id="rId19" Type="http://schemas.openxmlformats.org/officeDocument/2006/relationships/image" Target="../media/image195.png"/><Relationship Id="rId20" Type="http://schemas.openxmlformats.org/officeDocument/2006/relationships/image" Target="../media/image196.png"/><Relationship Id="rId21" Type="http://schemas.openxmlformats.org/officeDocument/2006/relationships/image" Target="../media/image19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png"/><Relationship Id="rId11" Type="http://schemas.openxmlformats.org/officeDocument/2006/relationships/image" Target="../media/image207.png"/><Relationship Id="rId12" Type="http://schemas.openxmlformats.org/officeDocument/2006/relationships/image" Target="../media/image208.png"/><Relationship Id="rId13" Type="http://schemas.openxmlformats.org/officeDocument/2006/relationships/image" Target="../media/image209.png"/><Relationship Id="rId14" Type="http://schemas.openxmlformats.org/officeDocument/2006/relationships/image" Target="../media/image210.png"/><Relationship Id="rId15" Type="http://schemas.openxmlformats.org/officeDocument/2006/relationships/image" Target="../media/image211.png"/><Relationship Id="rId16" Type="http://schemas.openxmlformats.org/officeDocument/2006/relationships/image" Target="../media/image212.png"/><Relationship Id="rId17" Type="http://schemas.openxmlformats.org/officeDocument/2006/relationships/image" Target="../media/image213.png"/><Relationship Id="rId18" Type="http://schemas.openxmlformats.org/officeDocument/2006/relationships/image" Target="../media/image214.png"/><Relationship Id="rId19" Type="http://schemas.openxmlformats.org/officeDocument/2006/relationships/image" Target="../media/image215.png"/><Relationship Id="rId20" Type="http://schemas.openxmlformats.org/officeDocument/2006/relationships/image" Target="../media/image216.png"/><Relationship Id="rId21" Type="http://schemas.openxmlformats.org/officeDocument/2006/relationships/image" Target="../media/image217.png"/><Relationship Id="rId22" Type="http://schemas.openxmlformats.org/officeDocument/2006/relationships/image" Target="../media/image218.png"/><Relationship Id="rId23" Type="http://schemas.openxmlformats.org/officeDocument/2006/relationships/image" Target="../media/image219.png"/><Relationship Id="rId24" Type="http://schemas.openxmlformats.org/officeDocument/2006/relationships/image" Target="../media/image22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Relationship Id="rId17" Type="http://schemas.openxmlformats.org/officeDocument/2006/relationships/image" Target="../media/image46.png"/><Relationship Id="rId18" Type="http://schemas.openxmlformats.org/officeDocument/2006/relationships/image" Target="../media/image47.png"/><Relationship Id="rId19" Type="http://schemas.openxmlformats.org/officeDocument/2006/relationships/image" Target="../media/image48.png"/><Relationship Id="rId20" Type="http://schemas.openxmlformats.org/officeDocument/2006/relationships/image" Target="../media/image49.png"/><Relationship Id="rId21" Type="http://schemas.openxmlformats.org/officeDocument/2006/relationships/image" Target="../media/image50.png"/><Relationship Id="rId22" Type="http://schemas.openxmlformats.org/officeDocument/2006/relationships/image" Target="../media/image51.png"/><Relationship Id="rId23" Type="http://schemas.openxmlformats.org/officeDocument/2006/relationships/image" Target="../media/image5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265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3.png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8" Type="http://schemas.openxmlformats.org/officeDocument/2006/relationships/image" Target="../media/image279.png"/><Relationship Id="rId9" Type="http://schemas.openxmlformats.org/officeDocument/2006/relationships/image" Target="../media/image280.png"/><Relationship Id="rId10" Type="http://schemas.openxmlformats.org/officeDocument/2006/relationships/image" Target="../media/image281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Relationship Id="rId6" Type="http://schemas.openxmlformats.org/officeDocument/2006/relationships/image" Target="../media/image286.png"/><Relationship Id="rId7" Type="http://schemas.openxmlformats.org/officeDocument/2006/relationships/image" Target="../media/image287.png"/><Relationship Id="rId8" Type="http://schemas.openxmlformats.org/officeDocument/2006/relationships/image" Target="../media/image288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Relationship Id="rId4" Type="http://schemas.openxmlformats.org/officeDocument/2006/relationships/image" Target="../media/image291.png"/><Relationship Id="rId5" Type="http://schemas.openxmlformats.org/officeDocument/2006/relationships/image" Target="../media/image292.png"/><Relationship Id="rId6" Type="http://schemas.openxmlformats.org/officeDocument/2006/relationships/image" Target="../media/image293.png"/><Relationship Id="rId7" Type="http://schemas.openxmlformats.org/officeDocument/2006/relationships/image" Target="../media/image294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5.png"/><Relationship Id="rId3" Type="http://schemas.openxmlformats.org/officeDocument/2006/relationships/image" Target="../media/image296.png"/><Relationship Id="rId4" Type="http://schemas.openxmlformats.org/officeDocument/2006/relationships/image" Target="../media/image297.png"/><Relationship Id="rId5" Type="http://schemas.openxmlformats.org/officeDocument/2006/relationships/image" Target="../media/image298.png"/><Relationship Id="rId6" Type="http://schemas.openxmlformats.org/officeDocument/2006/relationships/image" Target="../media/image299.png"/><Relationship Id="rId7" Type="http://schemas.openxmlformats.org/officeDocument/2006/relationships/image" Target="../media/image300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1.png"/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Relationship Id="rId6" Type="http://schemas.openxmlformats.org/officeDocument/2006/relationships/image" Target="../media/image305.png"/><Relationship Id="rId7" Type="http://schemas.openxmlformats.org/officeDocument/2006/relationships/image" Target="../media/image306.png"/><Relationship Id="rId8" Type="http://schemas.openxmlformats.org/officeDocument/2006/relationships/image" Target="../media/image307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0.png"/><Relationship Id="rId5" Type="http://schemas.openxmlformats.org/officeDocument/2006/relationships/image" Target="../media/image311.png"/><Relationship Id="rId6" Type="http://schemas.openxmlformats.org/officeDocument/2006/relationships/image" Target="../media/image312.png"/><Relationship Id="rId7" Type="http://schemas.openxmlformats.org/officeDocument/2006/relationships/image" Target="../media/image313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4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318.png"/><Relationship Id="rId7" Type="http://schemas.openxmlformats.org/officeDocument/2006/relationships/image" Target="../media/image319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0.png"/><Relationship Id="rId3" Type="http://schemas.openxmlformats.org/officeDocument/2006/relationships/image" Target="../media/image321.png"/><Relationship Id="rId4" Type="http://schemas.openxmlformats.org/officeDocument/2006/relationships/image" Target="../media/image322.png"/><Relationship Id="rId5" Type="http://schemas.openxmlformats.org/officeDocument/2006/relationships/image" Target="../media/image323.png"/><Relationship Id="rId6" Type="http://schemas.openxmlformats.org/officeDocument/2006/relationships/image" Target="../media/image32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5.png"/><Relationship Id="rId3" Type="http://schemas.openxmlformats.org/officeDocument/2006/relationships/image" Target="../media/image326.png"/><Relationship Id="rId4" Type="http://schemas.openxmlformats.org/officeDocument/2006/relationships/image" Target="../media/image327.png"/><Relationship Id="rId5" Type="http://schemas.openxmlformats.org/officeDocument/2006/relationships/image" Target="../media/image328.png"/><Relationship Id="rId6" Type="http://schemas.openxmlformats.org/officeDocument/2006/relationships/image" Target="../media/image329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0.png"/><Relationship Id="rId3" Type="http://schemas.openxmlformats.org/officeDocument/2006/relationships/image" Target="../media/image331.png"/><Relationship Id="rId4" Type="http://schemas.openxmlformats.org/officeDocument/2006/relationships/image" Target="../media/image332.png"/><Relationship Id="rId5" Type="http://schemas.openxmlformats.org/officeDocument/2006/relationships/image" Target="../media/image333.png"/><Relationship Id="rId6" Type="http://schemas.openxmlformats.org/officeDocument/2006/relationships/image" Target="../media/image334.png"/><Relationship Id="rId7" Type="http://schemas.openxmlformats.org/officeDocument/2006/relationships/image" Target="../media/image335.png"/><Relationship Id="rId8" Type="http://schemas.openxmlformats.org/officeDocument/2006/relationships/image" Target="../media/image336.png"/><Relationship Id="rId9" Type="http://schemas.openxmlformats.org/officeDocument/2006/relationships/image" Target="../media/image337.png"/><Relationship Id="rId10" Type="http://schemas.openxmlformats.org/officeDocument/2006/relationships/image" Target="../media/image338.png"/><Relationship Id="rId11" Type="http://schemas.openxmlformats.org/officeDocument/2006/relationships/image" Target="../media/image339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0.png"/><Relationship Id="rId3" Type="http://schemas.openxmlformats.org/officeDocument/2006/relationships/image" Target="../media/image341.png"/><Relationship Id="rId4" Type="http://schemas.openxmlformats.org/officeDocument/2006/relationships/image" Target="../media/image342.png"/><Relationship Id="rId5" Type="http://schemas.openxmlformats.org/officeDocument/2006/relationships/image" Target="../media/image343.png"/><Relationship Id="rId6" Type="http://schemas.openxmlformats.org/officeDocument/2006/relationships/image" Target="../media/image344.png"/><Relationship Id="rId7" Type="http://schemas.openxmlformats.org/officeDocument/2006/relationships/image" Target="../media/image345.png"/><Relationship Id="rId8" Type="http://schemas.openxmlformats.org/officeDocument/2006/relationships/image" Target="../media/image346.png"/><Relationship Id="rId9" Type="http://schemas.openxmlformats.org/officeDocument/2006/relationships/image" Target="../media/image347.png"/><Relationship Id="rId10" Type="http://schemas.openxmlformats.org/officeDocument/2006/relationships/image" Target="../media/image348.png"/><Relationship Id="rId11" Type="http://schemas.openxmlformats.org/officeDocument/2006/relationships/image" Target="../media/image349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0.png"/><Relationship Id="rId3" Type="http://schemas.openxmlformats.org/officeDocument/2006/relationships/image" Target="../media/image351.png"/><Relationship Id="rId4" Type="http://schemas.openxmlformats.org/officeDocument/2006/relationships/image" Target="../media/image352.png"/><Relationship Id="rId5" Type="http://schemas.openxmlformats.org/officeDocument/2006/relationships/image" Target="../media/image353.png"/><Relationship Id="rId6" Type="http://schemas.openxmlformats.org/officeDocument/2006/relationships/image" Target="../media/image354.png"/><Relationship Id="rId7" Type="http://schemas.openxmlformats.org/officeDocument/2006/relationships/image" Target="../media/image355.png"/><Relationship Id="rId8" Type="http://schemas.openxmlformats.org/officeDocument/2006/relationships/image" Target="../media/image356.png"/><Relationship Id="rId9" Type="http://schemas.openxmlformats.org/officeDocument/2006/relationships/image" Target="../media/image357.png"/><Relationship Id="rId10" Type="http://schemas.openxmlformats.org/officeDocument/2006/relationships/image" Target="../media/image358.png"/><Relationship Id="rId11" Type="http://schemas.openxmlformats.org/officeDocument/2006/relationships/image" Target="../media/image359.png"/><Relationship Id="rId12" Type="http://schemas.openxmlformats.org/officeDocument/2006/relationships/image" Target="../media/image360.png"/><Relationship Id="rId13" Type="http://schemas.openxmlformats.org/officeDocument/2006/relationships/image" Target="../media/image361.png"/><Relationship Id="rId14" Type="http://schemas.openxmlformats.org/officeDocument/2006/relationships/image" Target="../media/image362.png"/><Relationship Id="rId15" Type="http://schemas.openxmlformats.org/officeDocument/2006/relationships/image" Target="../media/image363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4.png"/><Relationship Id="rId3" Type="http://schemas.openxmlformats.org/officeDocument/2006/relationships/image" Target="../media/image365.png"/><Relationship Id="rId4" Type="http://schemas.openxmlformats.org/officeDocument/2006/relationships/image" Target="../media/image366.png"/><Relationship Id="rId5" Type="http://schemas.openxmlformats.org/officeDocument/2006/relationships/image" Target="../media/image367.png"/><Relationship Id="rId6" Type="http://schemas.openxmlformats.org/officeDocument/2006/relationships/image" Target="../media/image368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9.png"/><Relationship Id="rId3" Type="http://schemas.openxmlformats.org/officeDocument/2006/relationships/image" Target="../media/image370.png"/><Relationship Id="rId4" Type="http://schemas.openxmlformats.org/officeDocument/2006/relationships/image" Target="../media/image371.png"/><Relationship Id="rId5" Type="http://schemas.openxmlformats.org/officeDocument/2006/relationships/image" Target="../media/image372.png"/><Relationship Id="rId6" Type="http://schemas.openxmlformats.org/officeDocument/2006/relationships/image" Target="../media/image373.png"/><Relationship Id="rId7" Type="http://schemas.openxmlformats.org/officeDocument/2006/relationships/image" Target="../media/image374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5.png"/><Relationship Id="rId3" Type="http://schemas.openxmlformats.org/officeDocument/2006/relationships/image" Target="../media/image376.png"/><Relationship Id="rId4" Type="http://schemas.openxmlformats.org/officeDocument/2006/relationships/image" Target="../media/image377.png"/><Relationship Id="rId5" Type="http://schemas.openxmlformats.org/officeDocument/2006/relationships/image" Target="../media/image378.png"/><Relationship Id="rId6" Type="http://schemas.openxmlformats.org/officeDocument/2006/relationships/image" Target="../media/image379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0.png"/><Relationship Id="rId3" Type="http://schemas.openxmlformats.org/officeDocument/2006/relationships/image" Target="../media/image381.png"/><Relationship Id="rId4" Type="http://schemas.openxmlformats.org/officeDocument/2006/relationships/image" Target="../media/image382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3.png"/><Relationship Id="rId3" Type="http://schemas.openxmlformats.org/officeDocument/2006/relationships/image" Target="../media/image384.png"/><Relationship Id="rId4" Type="http://schemas.openxmlformats.org/officeDocument/2006/relationships/image" Target="../media/image385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6.png"/><Relationship Id="rId3" Type="http://schemas.openxmlformats.org/officeDocument/2006/relationships/image" Target="../media/image38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Relationship Id="rId14" Type="http://schemas.openxmlformats.org/officeDocument/2006/relationships/image" Target="../media/image104.png"/><Relationship Id="rId15" Type="http://schemas.openxmlformats.org/officeDocument/2006/relationships/image" Target="../media/image10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1511" y="5764578"/>
            <a:ext cx="12715440" cy="178082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6280" y="7296109"/>
            <a:ext cx="3109077" cy="73721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773" y="8518345"/>
            <a:ext cx="1153511" cy="66289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52382" y="8654301"/>
            <a:ext cx="2366282" cy="4651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761905" y="7933333"/>
            <a:ext cx="447619" cy="89238"/>
            <a:chOff x="16761905" y="7933333"/>
            <a:chExt cx="447619" cy="89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61905" y="7933333"/>
              <a:ext cx="447619" cy="89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09524" y="-247619"/>
            <a:ext cx="20571429" cy="5842767"/>
            <a:chOff x="-1409524" y="-247619"/>
            <a:chExt cx="20571429" cy="58427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441" y="1033848"/>
            <a:ext cx="1710190" cy="10408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25705" y="1053748"/>
            <a:ext cx="2944699" cy="8928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5539" y="4429733"/>
            <a:ext cx="1352269" cy="7449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85419" y="2018383"/>
            <a:ext cx="10549993" cy="4365059"/>
            <a:chOff x="6085419" y="2018383"/>
            <a:chExt cx="10549993" cy="43650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5419" y="2018383"/>
              <a:ext cx="10549993" cy="43650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8396" y="5453294"/>
            <a:ext cx="1919414" cy="5586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2072" y="6079361"/>
            <a:ext cx="1441186" cy="55869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6763" y="7668259"/>
            <a:ext cx="6021119" cy="6079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763" y="6958138"/>
            <a:ext cx="7763129" cy="6079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6763" y="8321973"/>
            <a:ext cx="9303586" cy="5586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441" y="1033848"/>
            <a:ext cx="1710190" cy="10408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25705" y="1053748"/>
            <a:ext cx="2944699" cy="8928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5535" y="2927021"/>
            <a:ext cx="1723612" cy="74496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8392" y="4130174"/>
            <a:ext cx="8766691" cy="5660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8392" y="4884572"/>
            <a:ext cx="2596119" cy="6079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8392" y="6524737"/>
            <a:ext cx="2977748" cy="6079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8392" y="5635022"/>
            <a:ext cx="3714148" cy="558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21715" y="1504462"/>
            <a:ext cx="4759227" cy="7276790"/>
            <a:chOff x="12021715" y="1504462"/>
            <a:chExt cx="4759227" cy="72767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21715" y="1504462"/>
              <a:ext cx="4759227" cy="72767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441" y="1033848"/>
            <a:ext cx="1710190" cy="10407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25705" y="1053748"/>
            <a:ext cx="2944699" cy="8928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5535" y="2927021"/>
            <a:ext cx="1874126" cy="74496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739" y="3587593"/>
            <a:ext cx="6582329" cy="5660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8392" y="4884573"/>
            <a:ext cx="2125710" cy="6079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8392" y="6524734"/>
            <a:ext cx="3534386" cy="5586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8392" y="5635020"/>
            <a:ext cx="3379624" cy="6079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48939" y="4523453"/>
            <a:ext cx="11979632" cy="3187762"/>
            <a:chOff x="5248939" y="4523453"/>
            <a:chExt cx="11979632" cy="31877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48939" y="4523453"/>
              <a:ext cx="11979632" cy="3187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441" y="1033848"/>
            <a:ext cx="1710190" cy="10407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25705" y="1053748"/>
            <a:ext cx="2944699" cy="8928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2878" y="2796409"/>
            <a:ext cx="2749222" cy="84020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8392" y="3914121"/>
            <a:ext cx="3108024" cy="5586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8392" y="4722066"/>
            <a:ext cx="1857776" cy="5374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8392" y="6524734"/>
            <a:ext cx="3712253" cy="5374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5734" y="5667677"/>
            <a:ext cx="2069414" cy="6079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94821" y="1129084"/>
            <a:ext cx="8583439" cy="7244738"/>
            <a:chOff x="8694821" y="1129084"/>
            <a:chExt cx="8583439" cy="72447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94821" y="1129084"/>
              <a:ext cx="8583439" cy="72447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441" y="1033848"/>
            <a:ext cx="1710190" cy="10408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25705" y="1053748"/>
            <a:ext cx="2944699" cy="8928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5740" y="2391486"/>
            <a:ext cx="1660088" cy="74496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8600" y="3527033"/>
            <a:ext cx="1246453" cy="6079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8600" y="4334976"/>
            <a:ext cx="1318567" cy="6079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8596" y="5048972"/>
            <a:ext cx="1318567" cy="558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57143" y="2807475"/>
            <a:ext cx="6171429" cy="5116991"/>
            <a:chOff x="11057143" y="2807475"/>
            <a:chExt cx="6171429" cy="51169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57143" y="2807475"/>
              <a:ext cx="6171429" cy="51169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90032" y="3356434"/>
            <a:ext cx="7627683" cy="3572846"/>
            <a:chOff x="3090032" y="3356434"/>
            <a:chExt cx="7627683" cy="35728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0032" y="3356434"/>
              <a:ext cx="7627683" cy="35728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441" y="1033850"/>
            <a:ext cx="3402628" cy="10408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57934" y="2009816"/>
            <a:ext cx="14750799" cy="6969752"/>
            <a:chOff x="2157934" y="2009816"/>
            <a:chExt cx="14750799" cy="69697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7934" y="2009816"/>
              <a:ext cx="14750799" cy="69697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441" y="1033850"/>
            <a:ext cx="3402628" cy="1040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07965" y="275439"/>
            <a:ext cx="10250736" cy="8827237"/>
            <a:chOff x="4407965" y="275439"/>
            <a:chExt cx="10250736" cy="88272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7965" y="275439"/>
              <a:ext cx="10250736" cy="88272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441" y="1033850"/>
            <a:ext cx="3402628" cy="10408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62490" y="2009816"/>
            <a:ext cx="14148490" cy="6366821"/>
            <a:chOff x="2362490" y="2009816"/>
            <a:chExt cx="14148490" cy="63668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2490" y="2009816"/>
              <a:ext cx="14148490" cy="63668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441" y="1033850"/>
            <a:ext cx="3402628" cy="10408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82897" y="832298"/>
            <a:ext cx="10207258" cy="8076307"/>
            <a:chOff x="5582897" y="832298"/>
            <a:chExt cx="10207258" cy="80763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82897" y="832298"/>
              <a:ext cx="10207258" cy="80763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441" y="1033850"/>
            <a:ext cx="3402628" cy="10408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9884" y="2753625"/>
            <a:ext cx="17065946" cy="4778465"/>
            <a:chOff x="609884" y="2753625"/>
            <a:chExt cx="17065946" cy="47784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884" y="2753625"/>
              <a:ext cx="17065946" cy="47784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12572" y="1638468"/>
            <a:ext cx="4768091" cy="9896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09524" y="-76190"/>
            <a:ext cx="20571429" cy="1479302"/>
            <a:chOff x="-1409524" y="-76190"/>
            <a:chExt cx="20571429" cy="14793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09524" y="-76190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5866" y="6885866"/>
            <a:ext cx="3174090" cy="483399"/>
            <a:chOff x="1055866" y="6885866"/>
            <a:chExt cx="3174090" cy="48339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0180" y="6849439"/>
              <a:ext cx="521070" cy="48959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76194" y="7089239"/>
              <a:ext cx="515071" cy="35587"/>
              <a:chOff x="1276194" y="7089239"/>
              <a:chExt cx="515071" cy="3558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7500000">
                <a:off x="1276194" y="7089239"/>
                <a:ext cx="515071" cy="3558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4818" y="6849437"/>
              <a:ext cx="993461" cy="5276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22195" y="6885866"/>
            <a:ext cx="3174094" cy="483399"/>
            <a:chOff x="4422195" y="6885866"/>
            <a:chExt cx="3174094" cy="4833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6508" y="6849439"/>
              <a:ext cx="549642" cy="48959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4642526" y="7089239"/>
              <a:ext cx="515071" cy="35587"/>
              <a:chOff x="4642526" y="7089239"/>
              <a:chExt cx="515071" cy="3558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7500000">
                <a:off x="4642526" y="7089239"/>
                <a:ext cx="515071" cy="35587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81151" y="6849437"/>
              <a:ext cx="993461" cy="5276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24601" y="6885866"/>
            <a:ext cx="3174088" cy="483399"/>
            <a:chOff x="7824601" y="6885866"/>
            <a:chExt cx="3174088" cy="4833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78915" y="6849439"/>
              <a:ext cx="540118" cy="49911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8044929" y="7089239"/>
              <a:ext cx="515071" cy="35587"/>
              <a:chOff x="8044929" y="7089239"/>
              <a:chExt cx="515071" cy="3558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7500000">
                <a:off x="8044929" y="7089239"/>
                <a:ext cx="515071" cy="35587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83551" y="6849437"/>
              <a:ext cx="993461" cy="5276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07167" y="6911789"/>
            <a:ext cx="3174094" cy="483401"/>
            <a:chOff x="11307167" y="6911789"/>
            <a:chExt cx="3174094" cy="48340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61480" y="6875359"/>
              <a:ext cx="559165" cy="48959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1527486" y="7115162"/>
              <a:ext cx="515071" cy="35587"/>
              <a:chOff x="11527486" y="7115162"/>
              <a:chExt cx="515071" cy="3558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7500000">
                <a:off x="11527486" y="7115162"/>
                <a:ext cx="515071" cy="35587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66123" y="6875361"/>
              <a:ext cx="984623" cy="6079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654454" y="6912105"/>
            <a:ext cx="3174118" cy="483398"/>
            <a:chOff x="14654454" y="6912105"/>
            <a:chExt cx="3174118" cy="48339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608767" y="6875675"/>
              <a:ext cx="549642" cy="499118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4874790" y="7115478"/>
              <a:ext cx="515071" cy="35587"/>
              <a:chOff x="14874790" y="7115478"/>
              <a:chExt cx="515071" cy="3558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7500000">
                <a:off x="14874790" y="7115478"/>
                <a:ext cx="515071" cy="35587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213434" y="6875675"/>
              <a:ext cx="984613" cy="60790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031342" y="3600000"/>
            <a:ext cx="2314286" cy="3085714"/>
            <a:chOff x="11031342" y="3600000"/>
            <a:chExt cx="2314286" cy="30857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31342" y="3600000"/>
              <a:ext cx="2314286" cy="308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80521" y="3738833"/>
            <a:ext cx="2696820" cy="2808049"/>
            <a:chOff x="14180521" y="3738833"/>
            <a:chExt cx="2696820" cy="280804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180521" y="3738833"/>
              <a:ext cx="2696820" cy="280804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596289" y="3600000"/>
            <a:ext cx="2056339" cy="3085714"/>
            <a:chOff x="7596289" y="3600000"/>
            <a:chExt cx="2056339" cy="308571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96289" y="3600000"/>
              <a:ext cx="2056339" cy="30857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229956" y="3567347"/>
            <a:ext cx="2400000" cy="3085714"/>
            <a:chOff x="4229956" y="3567347"/>
            <a:chExt cx="2400000" cy="308571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29956" y="3567347"/>
              <a:ext cx="2400000" cy="3085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64029" y="3738833"/>
            <a:ext cx="2406269" cy="2977541"/>
            <a:chOff x="664029" y="3738833"/>
            <a:chExt cx="2406269" cy="297754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4029" y="3738833"/>
              <a:ext cx="2406269" cy="29775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441" y="1033850"/>
            <a:ext cx="3402628" cy="10408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45542" y="1569451"/>
            <a:ext cx="11440107" cy="6899814"/>
            <a:chOff x="5245542" y="1569451"/>
            <a:chExt cx="11440107" cy="68998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5542" y="1569451"/>
              <a:ext cx="11440107" cy="68998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5355" y="3576912"/>
            <a:ext cx="7946772" cy="2428479"/>
            <a:chOff x="1085355" y="3576912"/>
            <a:chExt cx="7946772" cy="24284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5355" y="3576912"/>
              <a:ext cx="7946772" cy="24284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33333" y="3576912"/>
            <a:ext cx="7946772" cy="2428479"/>
            <a:chOff x="9533333" y="3576912"/>
            <a:chExt cx="7946772" cy="24284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33333" y="3576912"/>
              <a:ext cx="7946772" cy="24284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3537" y="1586861"/>
            <a:ext cx="4063101" cy="15041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441" y="920602"/>
            <a:ext cx="1738771" cy="10408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3535" y="4400649"/>
            <a:ext cx="1262290" cy="6241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04763" y="4507835"/>
            <a:ext cx="1643388" cy="5923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28943" y="4556060"/>
            <a:ext cx="511069" cy="470183"/>
            <a:chOff x="11328943" y="4556060"/>
            <a:chExt cx="511069" cy="4701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28943" y="4556060"/>
              <a:ext cx="511069" cy="4701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15166" y="4542761"/>
            <a:ext cx="511069" cy="515828"/>
            <a:chOff x="2915166" y="4542761"/>
            <a:chExt cx="511069" cy="5158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15166" y="4542761"/>
              <a:ext cx="511069" cy="51582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82587" y="4246939"/>
            <a:ext cx="2748436" cy="46170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33608" y="4932005"/>
            <a:ext cx="4396055" cy="46170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50536" y="3680322"/>
            <a:ext cx="2807398" cy="22086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33333" y="6246351"/>
            <a:ext cx="7946772" cy="2428479"/>
            <a:chOff x="9533333" y="6246351"/>
            <a:chExt cx="7946772" cy="242847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33333" y="6246351"/>
              <a:ext cx="7946772" cy="242847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69593" y="6299705"/>
            <a:ext cx="3296503" cy="229022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04763" y="7212930"/>
            <a:ext cx="1643388" cy="59235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328943" y="7264483"/>
            <a:ext cx="511069" cy="470183"/>
            <a:chOff x="11328943" y="7264483"/>
            <a:chExt cx="511069" cy="4701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28943" y="7264483"/>
              <a:ext cx="511069" cy="4701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0034" y="6230025"/>
            <a:ext cx="7946772" cy="2428479"/>
            <a:chOff x="1100034" y="6230025"/>
            <a:chExt cx="7946772" cy="242847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0034" y="6230025"/>
              <a:ext cx="7946772" cy="242847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9639" y="7065192"/>
            <a:ext cx="1757129" cy="9623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929845" y="7195874"/>
            <a:ext cx="511069" cy="515828"/>
            <a:chOff x="2929845" y="7195874"/>
            <a:chExt cx="511069" cy="51582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29845" y="7195874"/>
              <a:ext cx="511069" cy="51582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782587" y="6692553"/>
            <a:ext cx="3455922" cy="156167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5355" y="3576912"/>
            <a:ext cx="7946772" cy="2428479"/>
            <a:chOff x="1085355" y="3576912"/>
            <a:chExt cx="7946772" cy="24284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5355" y="3576912"/>
              <a:ext cx="7946772" cy="24284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33333" y="3576912"/>
            <a:ext cx="7946772" cy="2428479"/>
            <a:chOff x="9533333" y="3576912"/>
            <a:chExt cx="7946772" cy="24284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33333" y="3576912"/>
              <a:ext cx="7946772" cy="24284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3537" y="1586861"/>
            <a:ext cx="6077901" cy="15041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441" y="920602"/>
            <a:ext cx="1738771" cy="10407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8213" y="4205034"/>
            <a:ext cx="1671090" cy="11145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28943" y="4556060"/>
            <a:ext cx="511069" cy="470183"/>
            <a:chOff x="11328943" y="4556060"/>
            <a:chExt cx="511069" cy="4701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28943" y="4556060"/>
              <a:ext cx="511069" cy="4701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15166" y="4542761"/>
            <a:ext cx="511069" cy="515828"/>
            <a:chOff x="2915166" y="4542761"/>
            <a:chExt cx="511069" cy="5158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15166" y="4542761"/>
              <a:ext cx="511069" cy="51582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82591" y="4246934"/>
            <a:ext cx="4607865" cy="119025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69620" y="3680325"/>
            <a:ext cx="3483160" cy="22902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33333" y="6246351"/>
            <a:ext cx="7946772" cy="2428479"/>
            <a:chOff x="9533333" y="6246351"/>
            <a:chExt cx="7946772" cy="242847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33333" y="6246351"/>
              <a:ext cx="7946772" cy="242847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69620" y="6356844"/>
            <a:ext cx="2499560" cy="229022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76192" y="6886802"/>
            <a:ext cx="1580042" cy="111459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328943" y="7264483"/>
            <a:ext cx="511069" cy="470183"/>
            <a:chOff x="11328943" y="7264483"/>
            <a:chExt cx="511069" cy="47018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28943" y="7264483"/>
              <a:ext cx="511069" cy="4701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0034" y="6230025"/>
            <a:ext cx="7946772" cy="2428479"/>
            <a:chOff x="1100034" y="6230025"/>
            <a:chExt cx="7946772" cy="242847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0034" y="6230025"/>
              <a:ext cx="7946772" cy="242847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8213" y="7137142"/>
            <a:ext cx="1396814" cy="6241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929845" y="7195874"/>
            <a:ext cx="511069" cy="515828"/>
            <a:chOff x="2929845" y="7195874"/>
            <a:chExt cx="511069" cy="51582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29845" y="7195874"/>
              <a:ext cx="511069" cy="51582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76192" y="4426887"/>
            <a:ext cx="1396813" cy="62411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533333" y="698656"/>
            <a:ext cx="7946772" cy="2428479"/>
            <a:chOff x="9533333" y="698656"/>
            <a:chExt cx="7946772" cy="242847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33333" y="698656"/>
              <a:ext cx="7946772" cy="242847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364281" y="983604"/>
            <a:ext cx="2637622" cy="180403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476192" y="1573116"/>
            <a:ext cx="1753566" cy="62411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328943" y="1661477"/>
            <a:ext cx="511069" cy="470183"/>
            <a:chOff x="11328943" y="1661477"/>
            <a:chExt cx="511069" cy="47018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328943" y="1661477"/>
              <a:ext cx="511069" cy="47018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782591" y="6335476"/>
            <a:ext cx="2097369" cy="22902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10661" y="581922"/>
            <a:ext cx="6890653" cy="14851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441" y="920602"/>
            <a:ext cx="1738771" cy="1040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0023" y="2615163"/>
            <a:ext cx="8092698" cy="5055388"/>
            <a:chOff x="1310023" y="2615163"/>
            <a:chExt cx="8092698" cy="50553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0023" y="2615163"/>
              <a:ext cx="8092698" cy="50553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33333" y="2285129"/>
            <a:ext cx="6171429" cy="5715456"/>
            <a:chOff x="9533333" y="2285129"/>
            <a:chExt cx="6171429" cy="571545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33333" y="2285129"/>
              <a:ext cx="6171429" cy="5715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10661" y="581922"/>
            <a:ext cx="6890653" cy="14851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441" y="920602"/>
            <a:ext cx="1738771" cy="1040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5546" y="2358975"/>
            <a:ext cx="7483433" cy="6117915"/>
            <a:chOff x="1365546" y="2358975"/>
            <a:chExt cx="7483433" cy="61179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5546" y="2358975"/>
              <a:ext cx="7483433" cy="61179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44898" y="2011192"/>
            <a:ext cx="7550043" cy="6263331"/>
            <a:chOff x="9044898" y="2011192"/>
            <a:chExt cx="7550043" cy="62633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4898" y="2011192"/>
              <a:ext cx="7550043" cy="62633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10661" y="581922"/>
            <a:ext cx="6890653" cy="14851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441" y="920602"/>
            <a:ext cx="1738771" cy="1040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0676" y="2301312"/>
            <a:ext cx="7725526" cy="5683090"/>
            <a:chOff x="1070676" y="2301312"/>
            <a:chExt cx="7725526" cy="56830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676" y="2301312"/>
              <a:ext cx="7725526" cy="56830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91837" y="2399271"/>
            <a:ext cx="7758484" cy="5683090"/>
            <a:chOff x="9191837" y="2399271"/>
            <a:chExt cx="7758484" cy="56830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91837" y="2399271"/>
              <a:ext cx="7758484" cy="56830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10661" y="581922"/>
            <a:ext cx="4875710" cy="17041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441" y="920602"/>
            <a:ext cx="1738771" cy="1040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0676" y="2509215"/>
            <a:ext cx="8462657" cy="5049148"/>
            <a:chOff x="1070676" y="2509215"/>
            <a:chExt cx="8462657" cy="5049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676" y="2509215"/>
              <a:ext cx="8462657" cy="5049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26531" y="2525541"/>
            <a:ext cx="7322077" cy="5032822"/>
            <a:chOff x="9926531" y="2525541"/>
            <a:chExt cx="7322077" cy="50328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26531" y="2525541"/>
              <a:ext cx="7322077" cy="50328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10661" y="581922"/>
            <a:ext cx="4875710" cy="17041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441" y="920602"/>
            <a:ext cx="1738771" cy="10408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55428" y="3309969"/>
            <a:ext cx="10412426" cy="3306592"/>
            <a:chOff x="2455428" y="3309969"/>
            <a:chExt cx="10412426" cy="330659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5428" y="3309969"/>
              <a:ext cx="10412426" cy="33065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9708" y="878699"/>
            <a:ext cx="7686910" cy="15137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441" y="920602"/>
            <a:ext cx="1738771" cy="1040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50393" y="2098108"/>
            <a:ext cx="5094239" cy="6171429"/>
            <a:chOff x="2450393" y="2098108"/>
            <a:chExt cx="5094239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0393" y="2098108"/>
              <a:ext cx="5094239" cy="617142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69296" y="8356372"/>
            <a:ext cx="2048758" cy="4171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02003" y="2098108"/>
            <a:ext cx="7674855" cy="5099426"/>
            <a:chOff x="8502003" y="2098108"/>
            <a:chExt cx="7674855" cy="50994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02003" y="2098108"/>
              <a:ext cx="7674855" cy="509942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43239" y="8256610"/>
            <a:ext cx="1793273" cy="40189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9708" y="677160"/>
            <a:ext cx="7686910" cy="15137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441" y="920602"/>
            <a:ext cx="1738771" cy="10408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96658" y="7939477"/>
            <a:ext cx="2047511" cy="41713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3715" y="7939477"/>
            <a:ext cx="1943644" cy="41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8492" y="2324404"/>
            <a:ext cx="6171429" cy="5070908"/>
            <a:chOff x="1728492" y="2324404"/>
            <a:chExt cx="6171429" cy="50709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8492" y="2324404"/>
              <a:ext cx="6171429" cy="50709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39208" y="2324404"/>
            <a:ext cx="6121317" cy="4853166"/>
            <a:chOff x="9939208" y="2324404"/>
            <a:chExt cx="6121317" cy="48531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39208" y="2324404"/>
              <a:ext cx="6121317" cy="48531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A6B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2507" y="-114265"/>
            <a:ext cx="14706199" cy="9530258"/>
            <a:chOff x="-172507" y="-114265"/>
            <a:chExt cx="14706199" cy="95302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2507" y="-114265"/>
              <a:ext cx="14706199" cy="95302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4963017" y="1821324"/>
            <a:ext cx="3498670" cy="7715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7772" y="9522572"/>
            <a:ext cx="860590" cy="5022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5864" y="5336440"/>
            <a:ext cx="3969909" cy="591988"/>
            <a:chOff x="1055864" y="5336440"/>
            <a:chExt cx="3969909" cy="5919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8723" y="5290879"/>
              <a:ext cx="642032" cy="60719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331433" y="5590804"/>
              <a:ext cx="644212" cy="44509"/>
              <a:chOff x="1331433" y="5590804"/>
              <a:chExt cx="644212" cy="4450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7500000">
                <a:off x="1331433" y="5590804"/>
                <a:ext cx="644212" cy="44509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4954" y="5290878"/>
              <a:ext cx="2316660" cy="7599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94795" y="5336440"/>
            <a:ext cx="3969921" cy="553237"/>
            <a:chOff x="5294795" y="5336440"/>
            <a:chExt cx="3969921" cy="5532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37654" y="5290879"/>
              <a:ext cx="680127" cy="60719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5570369" y="5590804"/>
              <a:ext cx="644212" cy="44509"/>
              <a:chOff x="5570369" y="5590804"/>
              <a:chExt cx="644212" cy="4450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7500000">
                <a:off x="5570369" y="5590804"/>
                <a:ext cx="644212" cy="44509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3897" y="5290878"/>
              <a:ext cx="2399489" cy="7599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21979" y="5336440"/>
            <a:ext cx="3969916" cy="591988"/>
            <a:chOff x="9821979" y="5336440"/>
            <a:chExt cx="3969916" cy="5919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64838" y="5290879"/>
              <a:ext cx="670604" cy="61671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0097549" y="5590804"/>
              <a:ext cx="644212" cy="44509"/>
              <a:chOff x="10097549" y="5590804"/>
              <a:chExt cx="644212" cy="4450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7500000">
                <a:off x="10097549" y="5590804"/>
                <a:ext cx="644212" cy="44509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21076" y="5290878"/>
              <a:ext cx="943870" cy="6071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5864" y="7395204"/>
            <a:ext cx="3969899" cy="591986"/>
            <a:chOff x="1055864" y="7395204"/>
            <a:chExt cx="3969899" cy="5919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8723" y="7349641"/>
              <a:ext cx="699175" cy="60719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331423" y="7649568"/>
              <a:ext cx="644212" cy="44509"/>
              <a:chOff x="1331423" y="7649568"/>
              <a:chExt cx="644212" cy="4450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7500000">
                <a:off x="1331423" y="7649568"/>
                <a:ext cx="644212" cy="44509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54944" y="7349640"/>
              <a:ext cx="1565470" cy="7599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94790" y="7395204"/>
            <a:ext cx="3969925" cy="591986"/>
            <a:chOff x="5294790" y="7395204"/>
            <a:chExt cx="3969925" cy="59198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37649" y="7349640"/>
              <a:ext cx="689651" cy="61671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5570369" y="7649568"/>
              <a:ext cx="644212" cy="44509"/>
              <a:chOff x="5570369" y="7649568"/>
              <a:chExt cx="644212" cy="4450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7500000">
                <a:off x="5570369" y="7649568"/>
                <a:ext cx="644212" cy="44509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93897" y="7349640"/>
              <a:ext cx="2316660" cy="7599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2952" y="7395204"/>
            <a:ext cx="3969963" cy="591986"/>
            <a:chOff x="9772952" y="7395204"/>
            <a:chExt cx="3969963" cy="5919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15811" y="7349640"/>
              <a:ext cx="689651" cy="616718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0048569" y="7649568"/>
              <a:ext cx="644212" cy="44509"/>
              <a:chOff x="10048569" y="7649568"/>
              <a:chExt cx="644212" cy="44509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7500000">
                <a:off x="10048569" y="7649568"/>
                <a:ext cx="644212" cy="44509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472097" y="7349640"/>
              <a:ext cx="1005194" cy="63576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434010" y="2196829"/>
            <a:ext cx="7804722" cy="124160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9708" y="677160"/>
            <a:ext cx="4913986" cy="14851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441" y="920602"/>
            <a:ext cx="1738771" cy="10407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96658" y="7939477"/>
            <a:ext cx="2832758" cy="41713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3715" y="7939477"/>
            <a:ext cx="2255539" cy="41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71215" y="2726688"/>
            <a:ext cx="6171429" cy="4095355"/>
            <a:chOff x="1771215" y="2726688"/>
            <a:chExt cx="6171429" cy="40953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1215" y="2726688"/>
              <a:ext cx="6171429" cy="40953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34624" y="2622222"/>
            <a:ext cx="6625354" cy="4437414"/>
            <a:chOff x="9834624" y="2622222"/>
            <a:chExt cx="6625354" cy="44374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34624" y="2622222"/>
              <a:ext cx="6625354" cy="44374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9708" y="677160"/>
            <a:ext cx="3996434" cy="15041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441" y="920602"/>
            <a:ext cx="1738771" cy="1040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41142" y="2595918"/>
            <a:ext cx="5526781" cy="5584842"/>
            <a:chOff x="2341142" y="2595918"/>
            <a:chExt cx="5526781" cy="558484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1142" y="2595918"/>
              <a:ext cx="5526781" cy="558484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69297" y="8356368"/>
            <a:ext cx="2814930" cy="4171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49660" y="1896569"/>
            <a:ext cx="7669651" cy="5892177"/>
            <a:chOff x="9549660" y="1896569"/>
            <a:chExt cx="7669651" cy="58921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49660" y="1896569"/>
              <a:ext cx="7669651" cy="589217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94382" y="8197801"/>
            <a:ext cx="2255539" cy="41713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9708" y="677160"/>
            <a:ext cx="3996434" cy="15041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441" y="920602"/>
            <a:ext cx="1738771" cy="10408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96659" y="4933678"/>
            <a:ext cx="2775616" cy="41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29182" y="1266240"/>
            <a:ext cx="8490129" cy="6522506"/>
            <a:chOff x="8729182" y="1266240"/>
            <a:chExt cx="8490129" cy="65225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29182" y="1266240"/>
              <a:ext cx="8490129" cy="652250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78056" y="8063227"/>
            <a:ext cx="2190958" cy="4171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8715" y="2076339"/>
            <a:ext cx="4384077" cy="2766319"/>
            <a:chOff x="1648715" y="2076339"/>
            <a:chExt cx="4384077" cy="27663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8715" y="2076339"/>
              <a:ext cx="4384077" cy="27663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1527" y="5480102"/>
            <a:ext cx="5928369" cy="3048830"/>
            <a:chOff x="1191527" y="5480102"/>
            <a:chExt cx="5928369" cy="30488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1527" y="5480102"/>
              <a:ext cx="5928369" cy="304883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44347" y="8678205"/>
            <a:ext cx="3423216" cy="41713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9708" y="677160"/>
            <a:ext cx="3996434" cy="15041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441" y="920602"/>
            <a:ext cx="1738771" cy="1040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63946" y="1456203"/>
            <a:ext cx="6931564" cy="6662063"/>
            <a:chOff x="10863946" y="1456203"/>
            <a:chExt cx="6931564" cy="66620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63946" y="1456203"/>
              <a:ext cx="6931564" cy="666206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37144" y="1517156"/>
            <a:ext cx="2652701" cy="6913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9524" y="3381878"/>
            <a:ext cx="6171429" cy="4566857"/>
            <a:chOff x="809524" y="3381878"/>
            <a:chExt cx="6171429" cy="4566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524" y="3381878"/>
              <a:ext cx="6171429" cy="45668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2586" y="7349338"/>
            <a:ext cx="2653578" cy="64756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9708" y="677160"/>
            <a:ext cx="3996434" cy="15041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441" y="920602"/>
            <a:ext cx="1738771" cy="10407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31158" y="8186839"/>
            <a:ext cx="2848262" cy="5403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8023" y="2048137"/>
            <a:ext cx="6506195" cy="5886557"/>
            <a:chOff x="1038023" y="2048137"/>
            <a:chExt cx="6506195" cy="58865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8023" y="2048137"/>
              <a:ext cx="6506195" cy="58865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86395" y="1809085"/>
            <a:ext cx="7182761" cy="6125609"/>
            <a:chOff x="10186395" y="1809085"/>
            <a:chExt cx="7182761" cy="61256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86395" y="1809085"/>
              <a:ext cx="7182761" cy="61256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9708" y="677160"/>
            <a:ext cx="3996434" cy="15041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441" y="920602"/>
            <a:ext cx="1738771" cy="10408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96830" y="8154192"/>
            <a:ext cx="2691691" cy="5616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1527" y="2288584"/>
            <a:ext cx="6561513" cy="5733935"/>
            <a:chOff x="1191527" y="2288584"/>
            <a:chExt cx="6561513" cy="57339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1527" y="2288584"/>
              <a:ext cx="6561513" cy="57339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98639" y="2125318"/>
            <a:ext cx="7392775" cy="5556315"/>
            <a:chOff x="9598639" y="2125318"/>
            <a:chExt cx="7392775" cy="55563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8639" y="2125318"/>
              <a:ext cx="7392775" cy="55563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441" y="920602"/>
            <a:ext cx="1738771" cy="10407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86171" y="698234"/>
            <a:ext cx="2275624" cy="15041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5441" y="920602"/>
            <a:ext cx="1738771" cy="10408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53518" y="681907"/>
            <a:ext cx="2275624" cy="15041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80137" y="8480720"/>
            <a:ext cx="3710643" cy="5616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5498" y="1341918"/>
            <a:ext cx="6474719" cy="6832134"/>
            <a:chOff x="5905498" y="1341918"/>
            <a:chExt cx="6474719" cy="68321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05498" y="1341918"/>
              <a:ext cx="6474719" cy="6832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441" y="920602"/>
            <a:ext cx="1738771" cy="10408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53518" y="681907"/>
            <a:ext cx="2275624" cy="15041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80137" y="8480720"/>
            <a:ext cx="3710643" cy="5616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96244" y="2057143"/>
            <a:ext cx="6141117" cy="6171429"/>
            <a:chOff x="2096244" y="2057143"/>
            <a:chExt cx="6141117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6244" y="2057143"/>
              <a:ext cx="614111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00680" y="2057143"/>
            <a:ext cx="6147060" cy="6171429"/>
            <a:chOff x="10300680" y="2057143"/>
            <a:chExt cx="6147060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00680" y="2057143"/>
              <a:ext cx="6147060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441" y="920602"/>
            <a:ext cx="1738771" cy="10408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53518" y="681907"/>
            <a:ext cx="2275624" cy="15041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80137" y="8480720"/>
            <a:ext cx="3710643" cy="5616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96244" y="2057143"/>
            <a:ext cx="6141117" cy="6171429"/>
            <a:chOff x="2096244" y="2057143"/>
            <a:chExt cx="6141117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6244" y="2057143"/>
              <a:ext cx="614111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00680" y="2057143"/>
            <a:ext cx="6147060" cy="6171429"/>
            <a:chOff x="10300680" y="2057143"/>
            <a:chExt cx="6147060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00680" y="2057143"/>
              <a:ext cx="6147060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441" y="920602"/>
            <a:ext cx="1738771" cy="10408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53518" y="681907"/>
            <a:ext cx="2275624" cy="15041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70613" y="8518811"/>
            <a:ext cx="3710300" cy="5403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17894" y="1456203"/>
            <a:ext cx="6849927" cy="6889424"/>
            <a:chOff x="5717894" y="1456203"/>
            <a:chExt cx="6849927" cy="68894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7894" y="1456203"/>
              <a:ext cx="6849927" cy="6889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2246" y="4588679"/>
            <a:ext cx="9070979" cy="1413118"/>
            <a:chOff x="9502246" y="4588679"/>
            <a:chExt cx="9070979" cy="14131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2246" y="4588679"/>
              <a:ext cx="9070979" cy="14131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35871" y="4881285"/>
            <a:ext cx="1952272" cy="80279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5441" y="1033848"/>
            <a:ext cx="1538704" cy="10408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81483" y="4748145"/>
            <a:ext cx="713035" cy="10692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29500" y="4748145"/>
            <a:ext cx="779720" cy="10692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1432" y="1913897"/>
            <a:ext cx="10581796" cy="14923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87854" y="4913938"/>
            <a:ext cx="1952272" cy="8027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4385" y="3496974"/>
            <a:ext cx="8121806" cy="4561748"/>
            <a:chOff x="754385" y="3496974"/>
            <a:chExt cx="8121806" cy="45617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4385" y="3496974"/>
              <a:ext cx="8121806" cy="45617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441" y="920602"/>
            <a:ext cx="1738771" cy="10408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53518" y="681907"/>
            <a:ext cx="2275624" cy="15041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70613" y="8518811"/>
            <a:ext cx="3710300" cy="5403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17894" y="1456203"/>
            <a:ext cx="6849927" cy="6889424"/>
            <a:chOff x="5717894" y="1456203"/>
            <a:chExt cx="6849927" cy="68894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7894" y="1456203"/>
              <a:ext cx="6849927" cy="6889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441" y="920602"/>
            <a:ext cx="1738771" cy="10408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53518" y="681907"/>
            <a:ext cx="2275624" cy="15041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70613" y="8518811"/>
            <a:ext cx="3710300" cy="5403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17894" y="1456203"/>
            <a:ext cx="6849927" cy="6889424"/>
            <a:chOff x="5717894" y="1456203"/>
            <a:chExt cx="6849927" cy="68894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7894" y="1456203"/>
              <a:ext cx="6849927" cy="68894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5441" y="920602"/>
            <a:ext cx="1738771" cy="10408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53518" y="681907"/>
            <a:ext cx="2275624" cy="15041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70613" y="8518811"/>
            <a:ext cx="3710300" cy="5403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9248" y="2790955"/>
            <a:ext cx="7613570" cy="4703804"/>
            <a:chOff x="1299248" y="2790955"/>
            <a:chExt cx="7613570" cy="47038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9248" y="2790955"/>
              <a:ext cx="7613570" cy="47038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57143" y="2790955"/>
            <a:ext cx="7368282" cy="4703804"/>
            <a:chOff x="9857143" y="2790955"/>
            <a:chExt cx="7368282" cy="47038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57143" y="2790955"/>
              <a:ext cx="7368282" cy="47038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441" y="920602"/>
            <a:ext cx="1738771" cy="10408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53518" y="681907"/>
            <a:ext cx="2275624" cy="15041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70613" y="8518811"/>
            <a:ext cx="3710300" cy="5403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17894" y="1456203"/>
            <a:ext cx="6849927" cy="6889424"/>
            <a:chOff x="5717894" y="1456203"/>
            <a:chExt cx="6849927" cy="68894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7894" y="1456203"/>
              <a:ext cx="6849927" cy="68894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5441" y="920602"/>
            <a:ext cx="1738771" cy="10408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53518" y="681907"/>
            <a:ext cx="2275624" cy="15041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70613" y="8518811"/>
            <a:ext cx="3710300" cy="5403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9248" y="2790955"/>
            <a:ext cx="7613570" cy="4703804"/>
            <a:chOff x="1299248" y="2790955"/>
            <a:chExt cx="7613570" cy="47038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9248" y="2790955"/>
              <a:ext cx="7613570" cy="47038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57143" y="2790955"/>
            <a:ext cx="7368282" cy="4703804"/>
            <a:chOff x="9857143" y="2790955"/>
            <a:chExt cx="7368282" cy="47038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57143" y="2790955"/>
              <a:ext cx="7368282" cy="47038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441" y="920602"/>
            <a:ext cx="1738771" cy="10408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53518" y="681907"/>
            <a:ext cx="2275624" cy="15041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70613" y="8518811"/>
            <a:ext cx="3710300" cy="5403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17894" y="1456203"/>
            <a:ext cx="6849927" cy="6889424"/>
            <a:chOff x="5717894" y="1456203"/>
            <a:chExt cx="6849927" cy="68894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7894" y="1456203"/>
              <a:ext cx="6849927" cy="68894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5441" y="920602"/>
            <a:ext cx="1738771" cy="10408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53518" y="681907"/>
            <a:ext cx="2275624" cy="15041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70613" y="8518811"/>
            <a:ext cx="3710300" cy="5403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9248" y="2790955"/>
            <a:ext cx="7613570" cy="4703804"/>
            <a:chOff x="1299248" y="2790955"/>
            <a:chExt cx="7613570" cy="47038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9248" y="2790955"/>
              <a:ext cx="7613570" cy="47038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57143" y="2790955"/>
            <a:ext cx="7368282" cy="4703804"/>
            <a:chOff x="9857143" y="2790955"/>
            <a:chExt cx="7368282" cy="47038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57143" y="2790955"/>
              <a:ext cx="7368282" cy="470380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5441" y="920602"/>
            <a:ext cx="1738771" cy="10408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53518" y="681907"/>
            <a:ext cx="2275624" cy="15041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70613" y="8518811"/>
            <a:ext cx="3710300" cy="5403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23187" y="1460951"/>
            <a:ext cx="6839339" cy="6930228"/>
            <a:chOff x="5723187" y="1460951"/>
            <a:chExt cx="6839339" cy="69302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23187" y="1460951"/>
              <a:ext cx="6839339" cy="6930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8756" y="581922"/>
            <a:ext cx="6181748" cy="15041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441" y="920602"/>
            <a:ext cx="1738771" cy="10408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0676" y="2212319"/>
            <a:ext cx="8072181" cy="5484038"/>
            <a:chOff x="1070676" y="2212319"/>
            <a:chExt cx="8072181" cy="54840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676" y="2212319"/>
              <a:ext cx="8072181" cy="54840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33333" y="2424004"/>
            <a:ext cx="8357665" cy="5437705"/>
            <a:chOff x="9533333" y="2424004"/>
            <a:chExt cx="8357665" cy="54377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33333" y="2424004"/>
              <a:ext cx="8357665" cy="5437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8756" y="581922"/>
            <a:ext cx="6181748" cy="15041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441" y="920602"/>
            <a:ext cx="1738771" cy="10408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52214" y="2454570"/>
            <a:ext cx="6029789" cy="6171429"/>
            <a:chOff x="1352214" y="2454570"/>
            <a:chExt cx="6029789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214" y="2454570"/>
              <a:ext cx="602978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29758" y="2942551"/>
            <a:ext cx="7896708" cy="5064855"/>
            <a:chOff x="7929758" y="2942551"/>
            <a:chExt cx="7896708" cy="50648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29758" y="2942551"/>
              <a:ext cx="7896708" cy="506485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11293" y="2420285"/>
            <a:ext cx="2549722" cy="46170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8756" y="581922"/>
            <a:ext cx="6181748" cy="15041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0099" y="3125688"/>
            <a:ext cx="8322759" cy="4833981"/>
            <a:chOff x="820099" y="3125688"/>
            <a:chExt cx="8322759" cy="48339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0099" y="3125688"/>
              <a:ext cx="8322759" cy="48339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33333" y="3125688"/>
            <a:ext cx="8042788" cy="4833981"/>
            <a:chOff x="9533333" y="3125688"/>
            <a:chExt cx="8042788" cy="48339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33333" y="3125688"/>
              <a:ext cx="8042788" cy="48339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8298" y="1023460"/>
            <a:ext cx="1738771" cy="104079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3409" y="3676986"/>
            <a:ext cx="8030915" cy="19888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4272" y="1178238"/>
            <a:ext cx="1710191" cy="104080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8375" y="3611679"/>
            <a:ext cx="4607772" cy="22843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4884" y="1439462"/>
            <a:ext cx="1719714" cy="104080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85040" y="4103628"/>
            <a:ext cx="9390763" cy="22843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8725" y="2596658"/>
            <a:ext cx="2775804" cy="6167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441" y="1033848"/>
            <a:ext cx="1710190" cy="10408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25705" y="1053748"/>
            <a:ext cx="2944699" cy="8928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96201" y="2596658"/>
            <a:ext cx="4461900" cy="6983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5867" y="3894740"/>
            <a:ext cx="4861855" cy="2430928"/>
            <a:chOff x="1055867" y="3894740"/>
            <a:chExt cx="4861855" cy="24309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5867" y="3894740"/>
              <a:ext cx="4861855" cy="2430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53852" y="5402402"/>
            <a:ext cx="3978010" cy="906940"/>
            <a:chOff x="7153852" y="5402402"/>
            <a:chExt cx="3978010" cy="9069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3852" y="5402402"/>
              <a:ext cx="3978010" cy="9069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5867" y="6358321"/>
            <a:ext cx="5430129" cy="2532957"/>
            <a:chOff x="1055867" y="6358321"/>
            <a:chExt cx="5430129" cy="25329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5867" y="6358321"/>
              <a:ext cx="5430129" cy="25329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83294" y="2596658"/>
            <a:ext cx="1338852" cy="6167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40435" y="3545706"/>
            <a:ext cx="2310165" cy="2310165"/>
            <a:chOff x="12540435" y="3545706"/>
            <a:chExt cx="2310165" cy="23101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40435" y="3545706"/>
              <a:ext cx="2310165" cy="23101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75129" y="6325668"/>
            <a:ext cx="4099760" cy="2459856"/>
            <a:chOff x="12475129" y="6325668"/>
            <a:chExt cx="4099760" cy="245985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75129" y="6325668"/>
              <a:ext cx="4099760" cy="24598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8725" y="2596658"/>
            <a:ext cx="2414557" cy="6167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441" y="1033848"/>
            <a:ext cx="1710190" cy="10408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25705" y="1053748"/>
            <a:ext cx="2944699" cy="8928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74601" y="2596658"/>
            <a:ext cx="2522147" cy="6167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9081" y="4117100"/>
            <a:ext cx="2227249" cy="4078818"/>
            <a:chOff x="1549081" y="4117100"/>
            <a:chExt cx="2227249" cy="40788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9081" y="4117100"/>
              <a:ext cx="2227249" cy="4078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6624" y="4149753"/>
            <a:ext cx="2227249" cy="4078818"/>
            <a:chOff x="4676624" y="4149753"/>
            <a:chExt cx="2227249" cy="40788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76624" y="4149753"/>
              <a:ext cx="2227249" cy="4078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31741" y="4117100"/>
            <a:ext cx="6150400" cy="4092812"/>
            <a:chOff x="7931741" y="4117100"/>
            <a:chExt cx="6150400" cy="40928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1741" y="4117100"/>
              <a:ext cx="6150400" cy="40928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08163" y="4417734"/>
            <a:ext cx="3085714" cy="3085714"/>
            <a:chOff x="14808163" y="4417734"/>
            <a:chExt cx="3085714" cy="308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08163" y="4417734"/>
              <a:ext cx="3085714" cy="30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441" y="1033848"/>
            <a:ext cx="1710190" cy="10407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25705" y="1053748"/>
            <a:ext cx="2944699" cy="8928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72133" y="2916261"/>
            <a:ext cx="2397804" cy="61671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78877" y="2916261"/>
            <a:ext cx="1609519" cy="6983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10429" y="2883608"/>
            <a:ext cx="2187414" cy="6983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49696" y="4695461"/>
            <a:ext cx="4987171" cy="2792816"/>
            <a:chOff x="10749696" y="4695461"/>
            <a:chExt cx="4987171" cy="27928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49696" y="4695461"/>
              <a:ext cx="4987171" cy="27928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7851" y="5100429"/>
            <a:ext cx="4060408" cy="1982880"/>
            <a:chOff x="1347851" y="5100429"/>
            <a:chExt cx="4060408" cy="19828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7851" y="5100429"/>
              <a:ext cx="4060408" cy="19828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24490" y="4532195"/>
            <a:ext cx="4949798" cy="3141893"/>
            <a:chOff x="6024490" y="4532195"/>
            <a:chExt cx="4949798" cy="31418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24490" y="4532195"/>
              <a:ext cx="4949798" cy="31418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36867" y="5142857"/>
            <a:ext cx="1503494" cy="1503494"/>
            <a:chOff x="15736867" y="5142857"/>
            <a:chExt cx="1503494" cy="150349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36867" y="5142857"/>
              <a:ext cx="1503494" cy="15034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441" y="1033848"/>
            <a:ext cx="1710190" cy="10408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25705" y="1053748"/>
            <a:ext cx="2944699" cy="8928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5336" y="2671360"/>
            <a:ext cx="1477223" cy="66433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03442" y="3693813"/>
            <a:ext cx="2554060" cy="8402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61594" y="3673323"/>
            <a:ext cx="3025022" cy="8402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02415" y="3742793"/>
            <a:ext cx="1300393" cy="74496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56160" y="4877144"/>
            <a:ext cx="1239823" cy="6643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60238" y="4901634"/>
            <a:ext cx="2509900" cy="6929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14378" y="4901634"/>
            <a:ext cx="897100" cy="7599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14613" y="6587752"/>
            <a:ext cx="12886766" cy="6983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66955" y="7641635"/>
            <a:ext cx="8200414" cy="6983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72413" y="3479880"/>
            <a:ext cx="1243374" cy="1243374"/>
            <a:chOff x="5772413" y="3479880"/>
            <a:chExt cx="1243374" cy="12433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5772413" y="3479880"/>
              <a:ext cx="1243374" cy="1243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9370" y="3479880"/>
            <a:ext cx="1243374" cy="1243374"/>
            <a:chOff x="10009370" y="3479880"/>
            <a:chExt cx="1243374" cy="12433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0009370" y="3479880"/>
              <a:ext cx="1243374" cy="12433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5441" y="1033848"/>
            <a:ext cx="1710190" cy="10408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25705" y="1053748"/>
            <a:ext cx="2944699" cy="8928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3906" y="2659935"/>
            <a:ext cx="3511050" cy="80210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7849" y="4142312"/>
            <a:ext cx="7244565" cy="7488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8124" y="4905443"/>
            <a:ext cx="10704823" cy="7147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525" y="5919046"/>
            <a:ext cx="16135042" cy="7488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9144" y="6735648"/>
            <a:ext cx="12547938" cy="6574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2022-10-28T23:57:17Z</dcterms:created>
  <dcterms:modified xsi:type="dcterms:W3CDTF">2022-10-28T23:57:17Z</dcterms:modified>
</cp:coreProperties>
</file>